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920360-705E-E0A5-AF2D-65F2FEED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77680E0-6AD7-05E4-8659-5DEC8E187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4A9234-4F6B-C007-D8E1-62068A86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E36980-29C6-BA4A-2F54-1CB5CB60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51930B-CAD9-6FA7-788A-A81EB3142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87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FE6439-1C92-F5FB-D8FD-EF048609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EC7F561-087C-1C35-A75F-AA723EA7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8B8E9-A629-E65B-44CD-C29587D6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A5A7BC-C481-B6A3-329A-428D969A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7E6254-CF0B-40AE-03AC-59F60370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9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000282B-6A6B-6A19-3BAE-60A726548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A77B12D-1E28-96C8-BEFC-07B42BE37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F15E56-0121-AA58-B64A-CB059C69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6DBE9A-C553-F747-27B8-2E6D049C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379D2E-3C19-CF3D-5679-27A31591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2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28EDF-DBE8-EEE3-5073-AF26442B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0E6A45-4A28-FEC8-3801-E9B75EE3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B26CA3-4AEB-719F-3402-95D711E7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90A557-D9FC-4902-7491-2F80A2BB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6FFC63-F6F3-62F6-5C03-63531ACE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6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60E697-8C1D-A573-1506-A8ABCA18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736BB3-6F24-5984-93BE-52F02BD9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EA6613-CADC-C357-549D-4E59A2C9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2513A4-94D6-2925-E9B0-D88188E3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FA6EFB-79DD-DCFE-5C22-AA4122E9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6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111507-9E20-2F46-9504-353E2948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5D555F-B222-E76C-F207-C7BFD1303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DE7B46-14DB-F898-3224-D9F17322D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E0F1C8-C5F4-81EB-6B25-707E0D21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A8B4FE-7248-04E9-6799-BCFA906D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26585D-E2B4-61D4-1AA3-4A081CC9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1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7793ED-4722-1668-81F5-4D5517CC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D779C9-E4B6-8023-3B97-126F1D9A1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F6F3940-DD3D-C09E-1270-0E032FB0E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087332-F60F-517C-140D-4E005B3B9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8AF5B87-2385-FFE7-84BD-6F928BBC4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444477-76A9-C102-143F-F8E09C35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14D4D2-5F25-F373-F1E2-E574F8C2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5D1054-7FA5-A108-AB63-544BB32C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97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E737B1-E3E2-3850-E590-BB1C00B7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6BC11B-949C-E85F-2AE2-60A68DBD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695E96-1A5B-2A4A-1DBD-BFFC662D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428C3E-AE8A-A9D2-F25F-42644987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08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FB432B7-1F21-835F-B60E-5494744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05ADD2-9047-0520-2D5E-5D600F13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DEB2C0-1B55-B5A5-944D-81D0863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94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4C6179-53AB-639C-1BFE-C5CF27CC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4E0E41-9A2A-D4D6-2ED6-6E817EF65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DED62D-C4CE-2705-F317-F0AA852B9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66025-61EC-C1F8-3367-D42AC40D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3F820B-3883-4D68-9041-06396308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D1FDF8-A847-FDE4-D234-518356C0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39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269BE9-D8F7-F3DE-12F9-F37C69C1E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13F7910-84E1-2F69-44D1-B9BA45333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A84490-EC9C-0D9E-29C3-5B6AD0E60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0E2C48-2455-E70F-BACF-E387AE14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E376F1-0572-3863-624F-407546B7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5FB67B-48C3-81F1-856F-CCF519B4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8A85B15-99C9-1CD5-4713-C0E9B4D50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7B7CB8-87DE-3C58-BB26-A16B8ED52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C5267-573D-419E-5EC0-E192681C0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1AA5F-9E02-4F36-A1EB-067DBB9980A2}" type="datetimeFigureOut">
              <a:rPr lang="zh-CN" altLang="en-US" smtClean="0"/>
              <a:t>2022/12/22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E3056C-A1D0-096B-599A-AFB39E0CE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883EE-200E-71F6-1F9C-E771627CC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1D40-A8B8-4155-8E76-347019D110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51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57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Medcon</dc:creator>
  <cp:lastModifiedBy>Medcon</cp:lastModifiedBy>
  <cp:revision>1</cp:revision>
  <dcterms:created xsi:type="dcterms:W3CDTF">2022-12-22T01:13:26Z</dcterms:created>
  <dcterms:modified xsi:type="dcterms:W3CDTF">2022-12-22T01:13:54Z</dcterms:modified>
</cp:coreProperties>
</file>